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6"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E0E07"/>
    <a:srgbClr val="16160B"/>
    <a:srgbClr val="0C0C06"/>
    <a:srgbClr val="D8FC68"/>
    <a:srgbClr val="A5BF50"/>
    <a:srgbClr val="C36D38"/>
    <a:srgbClr val="797031"/>
    <a:srgbClr val="C9F149"/>
    <a:srgbClr val="475E33"/>
    <a:srgbClr val="F7FE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48" autoAdjust="0"/>
    <p:restoredTop sz="94437" autoAdjust="0"/>
  </p:normalViewPr>
  <p:slideViewPr>
    <p:cSldViewPr snapToGrid="0">
      <p:cViewPr>
        <p:scale>
          <a:sx n="75" d="100"/>
          <a:sy n="75" d="100"/>
        </p:scale>
        <p:origin x="306" y="5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47" y="2200"/>
    <p:text>different time marks have different technological achievment because they overcome hardware infrastructure limitations</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12/21/2021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12/21/2021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4686"/>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13066"/>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1B7662-C47F-498B-8A55-D18AC17061AF}"/>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p:txBody>
          <a:bodyPr/>
          <a:lstStyle/>
          <a:p>
            <a:r>
              <a:rPr lang="en-US" dirty="0"/>
              <a:t>Bale photo ap to word sou </a:t>
            </a:r>
            <a:r>
              <a:rPr lang="en-US" dirty="0" err="1"/>
              <a:t>alla</a:t>
            </a:r>
            <a:r>
              <a:rPr lang="en-US" dirty="0"/>
              <a:t> se </a:t>
            </a:r>
            <a:r>
              <a:rPr lang="en-US" dirty="0" err="1"/>
              <a:t>swsto</a:t>
            </a:r>
            <a:r>
              <a:rPr lang="en-US" dirty="0"/>
              <a:t> section apo 1-6 </a:t>
            </a:r>
            <a:r>
              <a:rPr lang="en-US" dirty="0" err="1"/>
              <a:t>pu</a:t>
            </a:r>
            <a:r>
              <a:rPr lang="en-US"/>
              <a:t>?</a:t>
            </a:r>
            <a:endParaRPr lang="en-US" dirty="0"/>
          </a:p>
        </p:txBody>
      </p:sp>
    </p:spTree>
    <p:extLst>
      <p:ext uri="{BB962C8B-B14F-4D97-AF65-F5344CB8AC3E}">
        <p14:creationId xmlns:p14="http://schemas.microsoft.com/office/powerpoint/2010/main" val="20812630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1390</TotalTime>
  <Words>243</Words>
  <Application>Microsoft Office PowerPoint</Application>
  <PresentationFormat>Widescreen</PresentationFormat>
  <Paragraphs>56</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Arimo</vt:lpstr>
      <vt:lpstr>Calibri</vt:lpstr>
      <vt:lpstr>Saira SemiCondensed ExtraBold</vt:lpstr>
      <vt:lpstr>Sora</vt:lpstr>
      <vt:lpstr>Tw Cen MT</vt:lpstr>
      <vt:lpstr>Circuit</vt:lpstr>
      <vt:lpstr>Advanced Gameplay Mechanics</vt:lpstr>
      <vt:lpstr>Table of contents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93</cp:revision>
  <dcterms:created xsi:type="dcterms:W3CDTF">2021-12-20T17:41:23Z</dcterms:created>
  <dcterms:modified xsi:type="dcterms:W3CDTF">2021-12-21T23:50:27Z</dcterms:modified>
</cp:coreProperties>
</file>